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369c7aac5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369c7aac5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369c7aac5_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369c7aac5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369c7aac5_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369c7aac5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369c7aac5_1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1369c7aac5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369c7aac5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1369c7aac5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369c7aac5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1369c7aac5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2163769" y="4473804"/>
            <a:ext cx="48165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2" name="Google Shape;62;p14"/>
          <p:cNvSpPr txBox="1"/>
          <p:nvPr>
            <p:ph type="ctrTitle"/>
          </p:nvPr>
        </p:nvSpPr>
        <p:spPr>
          <a:xfrm>
            <a:off x="-50832" y="3338853"/>
            <a:ext cx="90096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b="1"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6" name="Google Shape;56;p13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95500" y="275545"/>
            <a:ext cx="568322" cy="5683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2163775" y="3985624"/>
            <a:ext cx="4816500" cy="58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600"/>
              <a:t>Практикалық сабақ №7</a:t>
            </a:r>
            <a:endParaRPr sz="2600"/>
          </a:p>
        </p:txBody>
      </p:sp>
      <p:sp>
        <p:nvSpPr>
          <p:cNvPr id="131" name="Google Shape;131;p25"/>
          <p:cNvSpPr txBox="1"/>
          <p:nvPr>
            <p:ph type="ctrTitle"/>
          </p:nvPr>
        </p:nvSpPr>
        <p:spPr>
          <a:xfrm>
            <a:off x="-50825" y="2740849"/>
            <a:ext cx="9009600" cy="1150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Атмосфера циркуляциясының маусымдық өзгерістерін талдау</a:t>
            </a:r>
            <a:endParaRPr sz="6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9638"/>
              <a:buFont typeface="Arial"/>
              <a:buNone/>
            </a:pPr>
            <a:r>
              <a:rPr b="1" i="1" lang="ru" sz="1844">
                <a:latin typeface="Times New Roman"/>
                <a:ea typeface="Times New Roman"/>
                <a:cs typeface="Times New Roman"/>
                <a:sym typeface="Times New Roman"/>
              </a:rPr>
              <a:t>Мақсаты</a:t>
            </a:r>
            <a:r>
              <a:rPr i="1" lang="ru" sz="1844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1844">
                <a:latin typeface="Times New Roman"/>
                <a:ea typeface="Times New Roman"/>
                <a:cs typeface="Times New Roman"/>
                <a:sym typeface="Times New Roman"/>
              </a:rPr>
              <a:t> Атмосфера циркуляциясының маусымдық өзгерістеріндегі</a:t>
            </a:r>
            <a:r>
              <a:rPr lang="ru" sz="1744">
                <a:latin typeface="Times New Roman"/>
                <a:ea typeface="Times New Roman"/>
                <a:cs typeface="Times New Roman"/>
                <a:sym typeface="Times New Roman"/>
              </a:rPr>
              <a:t> з</a:t>
            </a:r>
            <a:r>
              <a:rPr lang="ru" sz="1844">
                <a:latin typeface="Times New Roman"/>
                <a:ea typeface="Times New Roman"/>
                <a:cs typeface="Times New Roman"/>
                <a:sym typeface="Times New Roman"/>
              </a:rPr>
              <a:t>аңдылықты анықтау.</a:t>
            </a:r>
            <a:endParaRPr sz="18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90600"/>
            <a:ext cx="8520600" cy="36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50">
                <a:solidFill>
                  <a:srgbClr val="202122"/>
                </a:solidFill>
                <a:highlight>
                  <a:srgbClr val="FFFFFF"/>
                </a:highlight>
              </a:rPr>
              <a:t>Ауа массалары</a:t>
            </a: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</a:rPr>
              <a:t> - </a:t>
            </a:r>
            <a:endParaRPr sz="3700"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1140725"/>
            <a:ext cx="478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</a:rPr>
              <a:t>белгілі бір жалпы қасиеттері бар және материктер мен мұхиттардың үлкен бөліктері бойынша өлшенетін тропосфераның біртекті бөлігі; біртекті төселме беттің үстінде біртекті радиациялық жағдайда қалыптасады. Атмосфераның жалпы циркуляциясындағы ағыстардың бірінде тұтасымен орын ауыстырады және бір-бірінен атмосфералық Шептермен бөлініп тұрады.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750" y="1320925"/>
            <a:ext cx="2749900" cy="28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Ауа массаларының түрлері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Жылы фронт профильдік схемасы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75" y="1096800"/>
            <a:ext cx="5225725" cy="34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300" y="1152475"/>
            <a:ext cx="3616000" cy="33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Суық фронт профильдік схемасы</a:t>
            </a:r>
            <a:endParaRPr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86900"/>
            <a:ext cx="85206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Циклондар мен антицклондар кезіндегі ауа райы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627200"/>
            <a:ext cx="8520600" cy="39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27200"/>
            <a:ext cx="8832300" cy="46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